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048000" cy="1447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792056" cy="1184118"/>
          </a:xfrm>
          <a:custGeom>
            <a:pathLst>
              <a:path w="2792056" h="1184118">
                <a:moveTo>
                  <a:pt x="0" y="0"/>
                </a:moveTo>
                <a:lnTo>
                  <a:pt x="2792056" y="0"/>
                </a:lnTo>
                <a:lnTo>
                  <a:pt x="1861371" y="1184118"/>
                </a:lnTo>
                <a:lnTo>
                  <a:pt x="0" y="1184118"/>
                </a:lnTo>
                <a:lnTo>
                  <a:pt x="0" y="0"/>
                </a:lnTo>
                <a:close/>
              </a:path>
            </a:pathLst>
          </a:custGeom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70337" y="650562"/>
            <a:ext cx="1675234" cy="416393"/>
          </a:xfrm>
          <a:custGeom>
            <a:pathLst>
              <a:path w="1675234" h="416393">
                <a:moveTo>
                  <a:pt x="0" y="208196"/>
                </a:moveTo>
                <a:cubicBezTo>
                  <a:pt x="0" y="0"/>
                  <a:pt x="1675234" y="0"/>
                  <a:pt x="1675234" y="208196"/>
                </a:cubicBezTo>
                <a:cubicBezTo>
                  <a:pt x="1675234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084307" y="719059"/>
            <a:ext cx="1047292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This is Joe</a:t>
            </a:r>
          </a:p>
        </p:txBody>
      </p:sp>
      <p:sp>
        <p:nvSpPr>
          <p:cNvPr id="6" name=""/>
          <p:cNvSpPr/>
          <p:nvPr/>
        </p:nvSpPr>
        <p:spPr>
          <a:xfrm>
            <a:off x="1417454" y="1256206"/>
            <a:ext cx="380999" cy="393700"/>
          </a:xfrm>
          <a:custGeom>
            <a:pathLst>
              <a:path w="380999" h="393700">
                <a:moveTo>
                  <a:pt x="126999" y="50800"/>
                </a:moveTo>
                <a:cubicBezTo>
                  <a:pt x="126999" y="0"/>
                  <a:pt x="253999" y="0"/>
                  <a:pt x="253999" y="50800"/>
                </a:cubicBezTo>
                <a:cubicBezTo>
                  <a:pt x="253999" y="101600"/>
                  <a:pt x="126999" y="101600"/>
                  <a:pt x="126999" y="50800"/>
                </a:cubicBezTo>
                <a:close/>
                <a:moveTo>
                  <a:pt x="0" y="114300"/>
                </a:moveTo>
                <a:lnTo>
                  <a:pt x="380999" y="114300"/>
                </a:lnTo>
                <a:lnTo>
                  <a:pt x="380999" y="152400"/>
                </a:lnTo>
                <a:lnTo>
                  <a:pt x="253999" y="152400"/>
                </a:lnTo>
                <a:lnTo>
                  <a:pt x="253999" y="241300"/>
                </a:lnTo>
                <a:lnTo>
                  <a:pt x="349249" y="368300"/>
                </a:lnTo>
                <a:lnTo>
                  <a:pt x="301624" y="393700"/>
                </a:lnTo>
                <a:lnTo>
                  <a:pt x="190499" y="254000"/>
                </a:lnTo>
                <a:lnTo>
                  <a:pt x="79375" y="393700"/>
                </a:lnTo>
                <a:lnTo>
                  <a:pt x="31750" y="368300"/>
                </a:lnTo>
                <a:lnTo>
                  <a:pt x="126999" y="241300"/>
                </a:lnTo>
                <a:lnTo>
                  <a:pt x="126999" y="152400"/>
                </a:lnTo>
                <a:lnTo>
                  <a:pt x="0" y="152400"/>
                </a:lnTo>
                <a:lnTo>
                  <a:pt x="0" y="114300"/>
                </a:lnTo>
                <a:close/>
              </a:path>
            </a:pathLst>
          </a:custGeom>
          <a:solidFill>
            <a:srgbClr val="80808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7" name=""/>
          <p:cNvCxnSpPr/>
          <p:nvPr/>
        </p:nvCxnSpPr>
        <p:spPr>
          <a:xfrm>
            <a:off x="1607954" y="1014906"/>
            <a:ext cx="0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